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62" y="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32AE26-DD46-470F-9259-95B9269704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2053CB-BB62-422C-BA34-575AD84295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2FD94D-B981-489B-AC68-07D5D809C5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59FE8-160A-4F20-8F72-48399CD1E1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383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B8C561-7764-4E59-90CF-F5E0CF998C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9A8E3D-A6DC-459A-B054-087466C00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13DF33-F23F-4360-8512-BAF4AC6BD6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34E33-FEA7-47F2-B24C-1C270B32EA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6579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583BB5-F5F9-470C-A3ED-66972CF9F6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202D77-9928-4C5A-987E-88E8EDD1A0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300813-848A-4761-A51C-A2D6198E69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943C6-4264-40F4-96CC-BDA9BEAD5E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1926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D4B99C-0997-481E-A8E3-239DB8912D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8B813B-8E6B-4870-81CB-F25CD23CAE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5061CC-EF7B-4CD8-80F5-FD5FEAE2C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4EE4D-66B3-4ACD-B45A-42CCF6BC570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4260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199095-9EFA-4F93-9C5D-7F9D5109DF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747F18-01AE-4389-884F-9F077E16A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E738E5-7242-4FA7-B538-4CB8BB2FA2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FF024-AF71-4A9B-B492-2A7ABB0100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970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D32493-1272-48E8-BAFC-4EF30B1BD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7325B3-8E26-4824-915A-B893DDE510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09DDC8-5060-4970-B61F-E52E365D3C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2709-2602-46BF-B920-A6EA966AF2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4427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9EEF6C-7E9F-40C0-B17F-9A3F741FD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1F721A4-8913-4D33-AC4C-EEAFF98C34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13FE38-9012-4DE0-9D12-D2B223661B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AFA37-FDF5-435B-ACF9-18BD58FF0F8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7151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B725D3F-2D27-44E9-816E-B7F6AB1B2F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E634242-1FFA-4400-B551-38A7EDF87A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DB6DC56-FDEE-483D-8E0B-F81D90CDA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DAF0A-7B59-46AD-979B-C8F04A8FF7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642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C21836E-B543-401F-AD18-1F94D3F2C0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B432C2-C1D5-4212-80BD-5A1F05EB77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3E7A99-DF87-469C-98B3-2D0BAA253A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8557B-E769-4C30-A54C-6B8693E8C6B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974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6F5C44-E83C-4CC0-8907-B1ED03045B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57064-9C03-49FB-90DA-DCDDA249EF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407830-307D-492A-81BE-F6623DC069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C4D01-4DC5-4BE8-8433-697D874BB7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0053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8EC185-BEDC-4AF7-89D2-32DDD0D5B1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066C9F-06E1-4705-B3E3-C488B259FC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2933D-89D5-4FC0-8FB9-4196BAD04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A1140-D137-4E8B-A4A9-3D8E407CD57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977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C2A3E27-6987-4142-AAF4-C8A5F0A19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159C4A-5FE1-41E3-906F-629B79817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18277DA-17EE-4CFB-B342-7C9D5FAE82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90FCB0A-9CB4-46BD-AE1E-536A473167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777E5A-70EB-4C69-A01E-95DAEDABAF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F8BC902-14CC-487E-994C-8DD34E1438F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>
            <a:extLst>
              <a:ext uri="{FF2B5EF4-FFF2-40B4-BE49-F238E27FC236}">
                <a16:creationId xmlns:a16="http://schemas.microsoft.com/office/drawing/2014/main" id="{A05F9824-63BD-4B7E-8EA3-DE0FCC258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F75E2BD-693D-4A47-B322-B4F6E139D0F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20688"/>
            <a:ext cx="8128000" cy="441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CA484C3B-08CD-417F-BE00-D82BDB5DA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B7894E8-9A17-4BAA-A68F-C6AFCD8D676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2892"/>
            <a:ext cx="8128000" cy="472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>
            <a:extLst>
              <a:ext uri="{FF2B5EF4-FFF2-40B4-BE49-F238E27FC236}">
                <a16:creationId xmlns:a16="http://schemas.microsoft.com/office/drawing/2014/main" id="{49244ED2-2C30-4C4A-B191-C1D35AB39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6DF18D5-FCD1-4F85-A22F-E67127049FB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7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>
            <a:extLst>
              <a:ext uri="{FF2B5EF4-FFF2-40B4-BE49-F238E27FC236}">
                <a16:creationId xmlns:a16="http://schemas.microsoft.com/office/drawing/2014/main" id="{BEDF928F-7ED9-4E0A-8915-2BF6F4781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D5EC9C7-683F-43BB-8E54-13ABB1FA118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11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>
            <a:extLst>
              <a:ext uri="{FF2B5EF4-FFF2-40B4-BE49-F238E27FC236}">
                <a16:creationId xmlns:a16="http://schemas.microsoft.com/office/drawing/2014/main" id="{2FB6AE24-A995-4CB5-884C-1B6BE9977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A37292F-890A-43F3-8DBE-9BB41E9E32B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2892"/>
            <a:ext cx="8128000" cy="472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>
            <a:extLst>
              <a:ext uri="{FF2B5EF4-FFF2-40B4-BE49-F238E27FC236}">
                <a16:creationId xmlns:a16="http://schemas.microsoft.com/office/drawing/2014/main" id="{C223FDE3-B5A7-441A-82EA-BC718940A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6069374-C285-4BC0-8F7E-2E87734897A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7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>
            <a:extLst>
              <a:ext uri="{FF2B5EF4-FFF2-40B4-BE49-F238E27FC236}">
                <a16:creationId xmlns:a16="http://schemas.microsoft.com/office/drawing/2014/main" id="{693D5FC5-5563-4D93-8E4E-634FBD97B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8551111-F40F-4CD0-85E9-9D598296C55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7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>
            <a:extLst>
              <a:ext uri="{FF2B5EF4-FFF2-40B4-BE49-F238E27FC236}">
                <a16:creationId xmlns:a16="http://schemas.microsoft.com/office/drawing/2014/main" id="{FCDDEFCE-6D29-430F-979E-C44241827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1EC80DB-BC4B-4D81-9D87-69161C245A4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2892"/>
            <a:ext cx="8128000" cy="465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>
            <a:extLst>
              <a:ext uri="{FF2B5EF4-FFF2-40B4-BE49-F238E27FC236}">
                <a16:creationId xmlns:a16="http://schemas.microsoft.com/office/drawing/2014/main" id="{18A8BC40-064B-477F-930D-904E887DE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Jij groot wonder van nieuw leven (-) 	t. &amp; m. A. Houben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0D54B0A-203C-4197-9461-F649A01EE1A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47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144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49</cp:revision>
  <dcterms:created xsi:type="dcterms:W3CDTF">2004-09-21T10:26:12Z</dcterms:created>
  <dcterms:modified xsi:type="dcterms:W3CDTF">2023-01-03T13:23:39Z</dcterms:modified>
</cp:coreProperties>
</file>